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09F8B-40CF-C137-0A45-78362DB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7A6B77-19EF-CA9B-7FFD-C4D74148DE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56D75-1A45-69A3-330A-A18799E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F11C-419E-41DF-9A8D-76207D62E699}" type="datetimeFigureOut">
              <a:rPr lang="en-US" smtClean="0"/>
              <a:t>06-Nov-24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96626-9C91-0133-805C-31A74ECF4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FC5BF-7977-D306-397E-3E013FCCE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909-DC37-4806-9129-14FE730F7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0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BDC07-3CEE-33D5-55D6-5121EEFD8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BABF8C-770E-D9E2-114E-AAD41AAAA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5D57E-84EA-E0D4-B9C2-EE767AF0B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F11C-419E-41DF-9A8D-76207D62E699}" type="datetimeFigureOut">
              <a:rPr lang="en-US" smtClean="0"/>
              <a:t>06-Nov-24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8D917-77A7-18CE-C97A-B706F60EE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2FE5A-DAD2-C4BE-2FD9-E0083006F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909-DC37-4806-9129-14FE730F7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5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F1F03C-A932-F888-ADDD-F8A3567094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7FBF2-1ECB-C0F3-307F-E70AB5814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3080D-BEE2-0432-493A-2547A1430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F11C-419E-41DF-9A8D-76207D62E699}" type="datetimeFigureOut">
              <a:rPr lang="en-US" smtClean="0"/>
              <a:t>06-Nov-24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38688-5029-8818-87B0-EBA44DA42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4AC5E-D1D9-D4A8-DDFD-0EB4407C0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909-DC37-4806-9129-14FE730F7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4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95855-B5A0-D60B-6DF2-A8E6D7277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05ED1-41DE-397C-E1F7-23C336694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39ECD-8199-C167-98C7-DCE7BEA5C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F11C-419E-41DF-9A8D-76207D62E699}" type="datetimeFigureOut">
              <a:rPr lang="en-US" smtClean="0"/>
              <a:t>06-Nov-24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7A0DD-9C72-7361-ECE5-FE5F56CCC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A25D5-E668-C904-03DF-250BC5D68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909-DC37-4806-9129-14FE730F7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79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D6F9E-1C66-4D58-B7E7-86C252FDD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536F5-DFC6-3357-727E-24AB51316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8A91F-BA8A-17EC-03D5-126958412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F11C-419E-41DF-9A8D-76207D62E699}" type="datetimeFigureOut">
              <a:rPr lang="en-US" smtClean="0"/>
              <a:t>06-Nov-24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3CDC2-D2D4-AEA1-0FF4-90A905CF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A101B-1506-F438-3774-365E3846D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909-DC37-4806-9129-14FE730F7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0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1065B-E13D-E450-E4DD-0DFE7315B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7FD7B-CD53-6B27-9A8E-0CC001766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63B4B7-C262-CBD9-185E-1CF87172C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5A3F6-B34F-FA84-A7E4-D3E2E0476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F11C-419E-41DF-9A8D-76207D62E699}" type="datetimeFigureOut">
              <a:rPr lang="en-US" smtClean="0"/>
              <a:t>06-Nov-24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31309-A6E7-8076-0091-F1B9BAA7B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CC90CF-BFBA-C843-9B0C-BF09C5ED5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909-DC37-4806-9129-14FE730F7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6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D492C-68A2-8A9A-0F2B-ECF9C96F0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452725-C571-43FE-81F3-11799515E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CFD7FE-6244-268E-2053-5E06A6A19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F8B6A6-2B4C-0150-760C-55D4F94976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D4E76A-AA51-137B-7EFB-428A8329DC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838DEC-4B8B-6633-65C4-233D85F3C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F11C-419E-41DF-9A8D-76207D62E699}" type="datetimeFigureOut">
              <a:rPr lang="en-US" smtClean="0"/>
              <a:t>06-Nov-24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030DCE-F4F7-5091-9425-7E8969B29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1E38E6-22C4-2E8A-767C-4BA12D023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909-DC37-4806-9129-14FE730F7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6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5EFE1-8A4E-19AD-FDFF-7E8F7B7E3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883756-E5FD-8F94-894D-077C1B561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F11C-419E-41DF-9A8D-76207D62E699}" type="datetimeFigureOut">
              <a:rPr lang="en-US" smtClean="0"/>
              <a:t>06-Nov-24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14240D-ED0C-E01A-E157-75A325E58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DBF871-F100-FEC4-9A39-1BF812357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909-DC37-4806-9129-14FE730F7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03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B2488B-388A-0FBD-B99E-42346D306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F11C-419E-41DF-9A8D-76207D62E699}" type="datetimeFigureOut">
              <a:rPr lang="en-US" smtClean="0"/>
              <a:t>06-Nov-24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EC26D5-3E2C-825E-4FC5-AF66C0BF8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090E3-7586-0DE6-F12A-4D929C96F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909-DC37-4806-9129-14FE730F7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FE3FA-16F3-DEC8-43EB-BF3BCA0D3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8F3F8-1432-2C38-8317-C6CC20EEB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B29B4-FC44-6878-956B-B9DB4CD56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B9A824-BCA0-73C6-FE93-057259125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F11C-419E-41DF-9A8D-76207D62E699}" type="datetimeFigureOut">
              <a:rPr lang="en-US" smtClean="0"/>
              <a:t>06-Nov-24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9A438C-9797-B78D-7E6D-F9E13CFF7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34ECF9-31FB-147B-3EC2-780BD3054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909-DC37-4806-9129-14FE730F7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8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38B05-1D17-B71B-DC19-01DE934BD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8AE819-17E4-18F6-6AD2-8DED116AEF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89DA2A-5516-D367-6630-EFE8E1D35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E2C243-59F1-7C74-D40C-AD8C1E70C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F11C-419E-41DF-9A8D-76207D62E699}" type="datetimeFigureOut">
              <a:rPr lang="en-US" smtClean="0"/>
              <a:t>06-Nov-24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75397-1127-075D-C734-2242A0C6F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003C2D-BD8D-68C9-0680-D3B84976E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909-DC37-4806-9129-14FE730F7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1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388552-02B1-83B6-452F-429604CE4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882BF-5C22-76DA-3C84-2EFAC8DCF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F9676-413B-B0B2-A5EA-6895310EF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CBF11C-419E-41DF-9A8D-76207D62E699}" type="datetimeFigureOut">
              <a:rPr lang="en-US" smtClean="0"/>
              <a:t>06-Nov-24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DDEE7-31CB-AD36-47C8-E8D577A7C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360FD-A094-9501-9258-C1A58FCE4D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7A6909-DC37-4806-9129-14FE730F7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4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EB746-802E-BEB4-4D12-279EB97F24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6A96F5-F46E-BA50-024A-1D81BFA50A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315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2515B-D630-4CBF-ED84-CD589A796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5E940-48CC-3CC8-5433-CFC8767C1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39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595D5-1323-1214-4EA4-1995DCAFB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FFC1B-C810-5DE2-F11D-17D62167A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3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Ali Dawood Salman Shabani</dc:creator>
  <cp:lastModifiedBy>Ali Dawood Salman Shabani</cp:lastModifiedBy>
  <cp:revision>1</cp:revision>
  <dcterms:created xsi:type="dcterms:W3CDTF">2024-11-06T08:44:22Z</dcterms:created>
  <dcterms:modified xsi:type="dcterms:W3CDTF">2024-11-06T08:46:15Z</dcterms:modified>
</cp:coreProperties>
</file>